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60" r:id="rId4"/>
    <p:sldId id="262" r:id="rId5"/>
    <p:sldId id="261" r:id="rId6"/>
    <p:sldId id="282" r:id="rId7"/>
    <p:sldId id="257" r:id="rId8"/>
    <p:sldId id="270" r:id="rId9"/>
    <p:sldId id="276" r:id="rId10"/>
    <p:sldId id="277" r:id="rId11"/>
    <p:sldId id="283" r:id="rId12"/>
    <p:sldId id="281" r:id="rId13"/>
    <p:sldId id="280" r:id="rId14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00"/>
    <a:srgbClr val="006600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>
        <p:scale>
          <a:sx n="75" d="100"/>
          <a:sy n="75" d="100"/>
        </p:scale>
        <p:origin x="-5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6C1B4-7FB4-42E7-99A8-6922F3FFA8DD}" type="datetimeFigureOut">
              <a:rPr lang="ru-RU" smtClean="0"/>
              <a:pPr/>
              <a:t>03.02.2016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B7EC1F-E296-4309-BD1A-57BBAB67EE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85388307-C957-463D-9B78-287EE8377160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BC99520-5132-4BA3-B4C0-4B94EA01B8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C99520-5132-4BA3-B4C0-4B94EA01B85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C99520-5132-4BA3-B4C0-4B94EA01B85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Admin\Мои документы\Мои рисунки\bv-b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6286500"/>
            <a:ext cx="93821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угадай\сс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5357813"/>
            <a:ext cx="25273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угадай\д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000625"/>
            <a:ext cx="14620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Admin\Рабочий стол\угадай\ссч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4965700"/>
            <a:ext cx="1643062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угадай\сс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737100"/>
            <a:ext cx="3571875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8EC1C3-FECC-465D-B732-A62203C9129B}" type="datetimeFigureOut">
              <a:rPr lang="ru-RU"/>
              <a:pPr>
                <a:defRPr/>
              </a:pPr>
              <a:t>03.02.2016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E47212-8D64-4215-9E7C-2EE0D86B95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3" y="5013325"/>
            <a:ext cx="3992562" cy="12017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19137"/>
          </a:xfrm>
        </p:spPr>
        <p:txBody>
          <a:bodyPr/>
          <a:lstStyle/>
          <a:p>
            <a:r>
              <a:rPr lang="ru-RU" b="1" i="1" smtClean="0">
                <a:solidFill>
                  <a:schemeClr val="bg1"/>
                </a:solidFill>
              </a:rPr>
              <a:t>ИТОГ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288" y="981075"/>
            <a:ext cx="8291512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FAC090"/>
                </a:solidFill>
              </a:rPr>
              <a:t>На какой вопрос мы должны были найти ответ?</a:t>
            </a:r>
          </a:p>
          <a:p>
            <a:pPr algn="ctr">
              <a:buFont typeface="Arial" charset="0"/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Какая часть речи делает нашу речь ярче, выразительнее, богаче?</a:t>
            </a:r>
          </a:p>
          <a:p>
            <a:r>
              <a:rPr lang="ru-RU" b="1" dirty="0" smtClean="0">
                <a:solidFill>
                  <a:srgbClr val="FAC090"/>
                </a:solidFill>
              </a:rPr>
              <a:t>Помог ли наш урок ответить на этот вопрос?</a:t>
            </a:r>
          </a:p>
          <a:p>
            <a:endParaRPr lang="ru-RU" b="1" dirty="0" smtClean="0"/>
          </a:p>
        </p:txBody>
      </p:sp>
      <p:sp>
        <p:nvSpPr>
          <p:cNvPr id="30724" name="Объект 3"/>
          <p:cNvSpPr>
            <a:spLocks noGrp="1"/>
          </p:cNvSpPr>
          <p:nvPr>
            <p:ph sz="half" idx="2"/>
          </p:nvPr>
        </p:nvSpPr>
        <p:spPr>
          <a:xfrm flipH="1">
            <a:off x="8686800" y="1600200"/>
            <a:ext cx="61913" cy="4525963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981075"/>
            <a:ext cx="91440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200" b="1" i="1" u="sng" dirty="0" smtClean="0">
                <a:solidFill>
                  <a:schemeClr val="bg1"/>
                </a:solidFill>
              </a:rPr>
              <a:t>Сегодня на уроке: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узнал, открыл для себя…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научился…</a:t>
            </a:r>
          </a:p>
          <a:p>
            <a:pPr algn="ctr">
              <a:buFontTx/>
              <a:buChar char="-"/>
            </a:pPr>
            <a:r>
              <a:rPr lang="ru-RU" sz="3200" b="1" dirty="0" smtClean="0">
                <a:solidFill>
                  <a:schemeClr val="bg1"/>
                </a:solidFill>
              </a:rPr>
              <a:t>могу похвалить себя и одноклассников…</a:t>
            </a:r>
          </a:p>
          <a:p>
            <a:pPr algn="ctr">
              <a:buFont typeface="Arial" charset="0"/>
              <a:buNone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endParaRPr lang="ru-RU" sz="3600" b="1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b="1" dirty="0" smtClean="0">
              <a:solidFill>
                <a:srgbClr val="FAC090"/>
              </a:solidFill>
            </a:endParaRP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" y="1755775"/>
            <a:ext cx="7924800" cy="2468563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8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649287"/>
          </a:xfrm>
        </p:spPr>
        <p:txBody>
          <a:bodyPr/>
          <a:lstStyle/>
          <a:p>
            <a:r>
              <a:rPr lang="ru-RU" sz="3600" b="1" i="1" smtClean="0">
                <a:solidFill>
                  <a:schemeClr val="bg1"/>
                </a:solidFill>
              </a:rPr>
              <a:t>ПРОДОЛЖИ СТИХОТВОРЕНИЕ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395288" y="1196975"/>
            <a:ext cx="7762875" cy="482441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Имя прилагательное,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Мы с тобой дружны.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Признаки предметов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Называешь ты.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Солнечное лето,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Праздничная ель,</a:t>
            </a:r>
          </a:p>
          <a:p>
            <a:pPr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______________________</a:t>
            </a:r>
          </a:p>
          <a:p>
            <a:pPr>
              <a:defRPr/>
            </a:pP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______________________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61963" y="0"/>
            <a:ext cx="8229600" cy="720725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1. Отгадай загадки</a:t>
            </a:r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1028700"/>
            <a:ext cx="2447925" cy="285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028700"/>
            <a:ext cx="2871787" cy="208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113" y="2924175"/>
            <a:ext cx="2451100" cy="292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013075" y="274638"/>
            <a:ext cx="2422525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3" y="3044825"/>
            <a:ext cx="2849562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728663"/>
            <a:ext cx="2882900" cy="248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3" name="TextBox 3"/>
          <p:cNvSpPr txBox="1">
            <a:spLocks noChangeArrowheads="1"/>
          </p:cNvSpPr>
          <p:nvPr/>
        </p:nvSpPr>
        <p:spPr bwMode="auto">
          <a:xfrm>
            <a:off x="3132138" y="692150"/>
            <a:ext cx="3095625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</a:rPr>
              <a:t>МАЛЕНЬКИЙ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СЕРЫЙ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БЕЛЫЙ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ДЛИННОУХИЙ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ПУШИСТЫЙ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ДЛИННОНОГИЙ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КОСОЙ</a:t>
            </a:r>
          </a:p>
          <a:p>
            <a:endParaRPr lang="ru-RU" sz="2000" b="1">
              <a:solidFill>
                <a:schemeClr val="bg1"/>
              </a:solidFill>
            </a:endParaRPr>
          </a:p>
          <a:p>
            <a:r>
              <a:rPr lang="ru-RU" sz="2000" b="1">
                <a:solidFill>
                  <a:schemeClr val="bg1"/>
                </a:solidFill>
              </a:rPr>
              <a:t>КОРОТКОХВОСТЫЙ</a:t>
            </a:r>
          </a:p>
        </p:txBody>
      </p: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395288" y="192088"/>
            <a:ext cx="15811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I </a:t>
            </a:r>
            <a:r>
              <a:rPr lang="ru-RU" sz="2800" b="1">
                <a:solidFill>
                  <a:srgbClr val="FF0000"/>
                </a:solidFill>
              </a:rPr>
              <a:t>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211638" y="274638"/>
            <a:ext cx="4475162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8" y="1130300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316" name="TextBox 2"/>
          <p:cNvSpPr txBox="1">
            <a:spLocks noChangeArrowheads="1"/>
          </p:cNvSpPr>
          <p:nvPr/>
        </p:nvSpPr>
        <p:spPr bwMode="auto">
          <a:xfrm>
            <a:off x="4284663" y="784225"/>
            <a:ext cx="273685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БОЛЬШОЙ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КОСОЛАПЫЙ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БУРЫЙ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ПУШИСТЫЙ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СИЛЬНЫЙ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ХИЩНЫЙ</a:t>
            </a:r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13317" name="TextBox 1"/>
          <p:cNvSpPr txBox="1">
            <a:spLocks noChangeArrowheads="1"/>
          </p:cNvSpPr>
          <p:nvPr/>
        </p:nvSpPr>
        <p:spPr bwMode="auto">
          <a:xfrm>
            <a:off x="496888" y="261938"/>
            <a:ext cx="16795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II </a:t>
            </a:r>
            <a:r>
              <a:rPr lang="ru-RU" sz="2800" b="1">
                <a:solidFill>
                  <a:srgbClr val="FF0000"/>
                </a:solidFill>
              </a:rPr>
              <a:t>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640763" y="274638"/>
            <a:ext cx="46037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452438"/>
            <a:ext cx="41290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TextBox 2"/>
          <p:cNvSpPr txBox="1">
            <a:spLocks noChangeArrowheads="1"/>
          </p:cNvSpPr>
          <p:nvPr/>
        </p:nvSpPr>
        <p:spPr bwMode="auto">
          <a:xfrm>
            <a:off x="827088" y="3759200"/>
            <a:ext cx="57245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chemeClr val="bg1"/>
                </a:solidFill>
              </a:rPr>
              <a:t>РЫЖАЯ 		ПУШИСТАЯ</a:t>
            </a:r>
          </a:p>
          <a:p>
            <a:endParaRPr lang="ru-RU" sz="2400" b="1">
              <a:solidFill>
                <a:schemeClr val="bg1"/>
              </a:solidFill>
            </a:endParaRPr>
          </a:p>
          <a:p>
            <a:r>
              <a:rPr lang="ru-RU" sz="2400" b="1">
                <a:solidFill>
                  <a:schemeClr val="bg1"/>
                </a:solidFill>
              </a:rPr>
              <a:t>ХИТРАЯ                   КРАСИВАЯ		</a:t>
            </a:r>
          </a:p>
        </p:txBody>
      </p:sp>
      <p:sp>
        <p:nvSpPr>
          <p:cNvPr id="14341" name="TextBox 1"/>
          <p:cNvSpPr txBox="1">
            <a:spLocks noChangeArrowheads="1"/>
          </p:cNvSpPr>
          <p:nvPr/>
        </p:nvSpPr>
        <p:spPr bwMode="auto">
          <a:xfrm>
            <a:off x="323850" y="196850"/>
            <a:ext cx="1779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</a:rPr>
              <a:t>III </a:t>
            </a:r>
            <a:r>
              <a:rPr lang="ru-RU" sz="2800" b="1">
                <a:solidFill>
                  <a:srgbClr val="FF0000"/>
                </a:solidFill>
              </a:rPr>
              <a:t>группа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>
          <a:xfrm>
            <a:off x="1763713" y="1412875"/>
            <a:ext cx="5976937" cy="2232025"/>
          </a:xfrm>
        </p:spPr>
        <p:txBody>
          <a:bodyPr/>
          <a:lstStyle/>
          <a:p>
            <a:pPr eaLnBrk="1" hangingPunct="1"/>
            <a:r>
              <a:rPr lang="ru-RU" sz="4800" i="1" dirty="0" smtClean="0">
                <a:solidFill>
                  <a:schemeClr val="bg1"/>
                </a:solidFill>
              </a:rPr>
              <a:t>Имя прилагательное как часть речи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3" y="5013325"/>
            <a:ext cx="3992562" cy="12017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i="1" smtClean="0">
                <a:solidFill>
                  <a:schemeClr val="bg1"/>
                </a:solidFill>
              </a:rPr>
              <a:t>Проблема</a:t>
            </a: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0" y="1412875"/>
            <a:ext cx="8229600" cy="4525963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FFFF00"/>
                </a:solidFill>
              </a:rPr>
              <a:t>Какая часть речи делает нашу речь ярче, выразительнее, богаче?</a:t>
            </a:r>
          </a:p>
          <a:p>
            <a:pPr eaLnBrk="1" hangingPunct="1"/>
            <a:endParaRPr lang="ru-RU" sz="60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39750" y="115888"/>
            <a:ext cx="8229600" cy="649287"/>
          </a:xfrm>
        </p:spPr>
        <p:txBody>
          <a:bodyPr/>
          <a:lstStyle/>
          <a:p>
            <a:r>
              <a:rPr lang="ru-RU" sz="3600" b="1" i="1" smtClean="0">
                <a:solidFill>
                  <a:schemeClr val="bg1"/>
                </a:solidFill>
              </a:rPr>
              <a:t>Заполни карточку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950" y="692150"/>
            <a:ext cx="8760988" cy="526297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 b="1" dirty="0">
                <a:solidFill>
                  <a:schemeClr val="bg1"/>
                </a:solidFill>
              </a:rPr>
              <a:t>Текст №2 отличается от текста №1 словами </a:t>
            </a:r>
          </a:p>
          <a:p>
            <a:pPr marL="342900" indent="-342900"/>
            <a:r>
              <a:rPr lang="ru-RU" sz="2400" b="1" dirty="0">
                <a:solidFill>
                  <a:srgbClr val="FCD5B5"/>
                </a:solidFill>
              </a:rPr>
              <a:t>жаркий, </a:t>
            </a:r>
            <a:r>
              <a:rPr lang="ru-RU" sz="2400" b="1" dirty="0" err="1">
                <a:solidFill>
                  <a:srgbClr val="FCD5B5"/>
                </a:solidFill>
              </a:rPr>
              <a:t>голубое</a:t>
            </a:r>
            <a:r>
              <a:rPr lang="ru-RU" sz="2400" b="1" dirty="0">
                <a:solidFill>
                  <a:srgbClr val="FCD5B5"/>
                </a:solidFill>
              </a:rPr>
              <a:t>, белые, белогрудая, звонкий, быстрые</a:t>
            </a:r>
          </a:p>
          <a:p>
            <a:pPr marL="342900" indent="-342900"/>
            <a:endParaRPr lang="ru-RU" sz="2400" dirty="0">
              <a:solidFill>
                <a:srgbClr val="FFFF00"/>
              </a:solidFill>
            </a:endParaRPr>
          </a:p>
          <a:p>
            <a:pPr marL="342900" indent="-342900"/>
            <a:r>
              <a:rPr lang="ru-RU" sz="2400" b="1" dirty="0">
                <a:solidFill>
                  <a:schemeClr val="bg1"/>
                </a:solidFill>
              </a:rPr>
              <a:t>2. Эти слова делают текст</a:t>
            </a:r>
          </a:p>
          <a:p>
            <a:pPr marL="342900" indent="-342900"/>
            <a:r>
              <a:rPr lang="ru-RU" sz="2400" b="1" dirty="0">
                <a:solidFill>
                  <a:srgbClr val="B7DEE8"/>
                </a:solidFill>
              </a:rPr>
              <a:t>красивее, ярче, выразительнее</a:t>
            </a:r>
          </a:p>
          <a:p>
            <a:pPr marL="342900" indent="-342900"/>
            <a:endParaRPr lang="ru-RU" sz="2400" b="1" dirty="0">
              <a:solidFill>
                <a:srgbClr val="B7DEE8"/>
              </a:solidFill>
            </a:endParaRPr>
          </a:p>
          <a:p>
            <a:pPr marL="342900" indent="-342900"/>
            <a:r>
              <a:rPr lang="ru-RU" sz="2400" b="1" dirty="0">
                <a:solidFill>
                  <a:schemeClr val="bg1"/>
                </a:solidFill>
              </a:rPr>
              <a:t>3. Они отвечают на вопросы</a:t>
            </a:r>
          </a:p>
          <a:p>
            <a:pPr marL="342900" indent="-342900"/>
            <a:r>
              <a:rPr lang="ru-RU" sz="2400" b="1" dirty="0">
                <a:solidFill>
                  <a:srgbClr val="FCD5B5"/>
                </a:solidFill>
              </a:rPr>
              <a:t>какой? какая? какое? какие?</a:t>
            </a:r>
          </a:p>
          <a:p>
            <a:pPr marL="342900" indent="-342900"/>
            <a:endParaRPr lang="ru-RU" sz="2400" b="1" dirty="0">
              <a:solidFill>
                <a:srgbClr val="FCD5B5"/>
              </a:solidFill>
            </a:endParaRPr>
          </a:p>
          <a:p>
            <a:pPr marL="342900" indent="-342900"/>
            <a:r>
              <a:rPr lang="ru-RU" sz="2400" b="1" dirty="0">
                <a:solidFill>
                  <a:schemeClr val="bg1"/>
                </a:solidFill>
              </a:rPr>
              <a:t>4. Они связаны со словами</a:t>
            </a:r>
          </a:p>
          <a:p>
            <a:pPr marL="342900" indent="-342900"/>
            <a:r>
              <a:rPr lang="ru-RU" sz="2400" b="1" dirty="0">
                <a:solidFill>
                  <a:srgbClr val="B7DEE8"/>
                </a:solidFill>
              </a:rPr>
              <a:t>Полдень, небо, облака, ласточка, свист, </a:t>
            </a:r>
            <a:r>
              <a:rPr lang="ru-RU" sz="2400" b="1" dirty="0" smtClean="0">
                <a:solidFill>
                  <a:srgbClr val="B7DEE8"/>
                </a:solidFill>
              </a:rPr>
              <a:t>стрижи</a:t>
            </a:r>
          </a:p>
          <a:p>
            <a:pPr marL="342900" indent="-342900"/>
            <a:endParaRPr lang="ru-RU" sz="2400" b="1" dirty="0">
              <a:solidFill>
                <a:srgbClr val="B7DEE8"/>
              </a:solidFill>
            </a:endParaRPr>
          </a:p>
          <a:p>
            <a:pPr marL="342900" indent="-342900"/>
            <a:r>
              <a:rPr lang="ru-RU" sz="2400" b="1" dirty="0">
                <a:solidFill>
                  <a:schemeClr val="bg1"/>
                </a:solidFill>
              </a:rPr>
              <a:t>5. Эти слова обозначают их </a:t>
            </a:r>
          </a:p>
          <a:p>
            <a:pPr marL="342900" indent="-342900"/>
            <a:r>
              <a:rPr lang="ru-RU" sz="2400" b="1" dirty="0">
                <a:solidFill>
                  <a:srgbClr val="FCD5B5"/>
                </a:solidFill>
              </a:rPr>
              <a:t>признаки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627784" y="692696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Графический  диктант.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132856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+, -, -, +, -, +, +, +.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рок письм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письма</Template>
  <TotalTime>647</TotalTime>
  <Words>200</Words>
  <Application>Microsoft Office PowerPoint</Application>
  <PresentationFormat>Экран (4:3)</PresentationFormat>
  <Paragraphs>76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Урок письма</vt:lpstr>
      <vt:lpstr>Слайд 1</vt:lpstr>
      <vt:lpstr>1. Отгадай загадки</vt:lpstr>
      <vt:lpstr>Слайд 3</vt:lpstr>
      <vt:lpstr>Слайд 4</vt:lpstr>
      <vt:lpstr>Слайд 5</vt:lpstr>
      <vt:lpstr>Имя прилагательное как часть речи</vt:lpstr>
      <vt:lpstr>Проблема</vt:lpstr>
      <vt:lpstr>Заполни карточку</vt:lpstr>
      <vt:lpstr>Слайд 9</vt:lpstr>
      <vt:lpstr>ИТОГ УРОКА</vt:lpstr>
      <vt:lpstr>Слайд 11</vt:lpstr>
      <vt:lpstr>Слайд 12</vt:lpstr>
      <vt:lpstr>ПРОДОЛЖИ СТИХОТВОРЕНИЕ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Федотова Виктория Александровна</dc:creator>
  <cp:lastModifiedBy>Ольга</cp:lastModifiedBy>
  <cp:revision>57</cp:revision>
  <dcterms:created xsi:type="dcterms:W3CDTF">2010-08-21T04:34:06Z</dcterms:created>
  <dcterms:modified xsi:type="dcterms:W3CDTF">2016-02-03T11:01:48Z</dcterms:modified>
</cp:coreProperties>
</file>