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andia.ru/text/category/antonimi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3010346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ключевых компетенций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подготовки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ОГЭ 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русскому языку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9872" y="3645024"/>
            <a:ext cx="5040560" cy="24811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Докладчик: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Саржева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Т.С.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русского языка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Константиновской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СОШ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ноябрь 2018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5306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9159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165304"/>
            <a:ext cx="8064896" cy="288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435280" cy="6120680"/>
          </a:xfrm>
        </p:spPr>
        <p:txBody>
          <a:bodyPr>
            <a:normAutofit fontScale="40000" lnSpcReduction="20000"/>
          </a:bodyPr>
          <a:lstStyle/>
          <a:p>
            <a:endParaRPr lang="ru-RU" dirty="0" smtClean="0"/>
          </a:p>
          <a:p>
            <a:endParaRPr lang="ru-RU" sz="3400" dirty="0"/>
          </a:p>
          <a:p>
            <a:r>
              <a:rPr lang="ru-RU" sz="3400" dirty="0" smtClean="0"/>
              <a:t>Текст 1</a:t>
            </a:r>
            <a:r>
              <a:rPr lang="ru-RU" sz="3400" dirty="0"/>
              <a:t> Прочитайте текст и выполните задания 1-10.</a:t>
            </a:r>
          </a:p>
          <a:p>
            <a:r>
              <a:rPr lang="ru-RU" sz="3400" dirty="0"/>
              <a:t>(1)Красота живет в душе человека, отсюда и естественная, как есть и как пить, потреб­ность человека в красоте.</a:t>
            </a:r>
          </a:p>
          <a:p>
            <a:r>
              <a:rPr lang="ru-RU" sz="3400" dirty="0"/>
              <a:t>(2)3абор автобазы нельзя сделать таким же прекрасным, как решетка Летнего сада, однако у него другая функция. (3)Но согла­симся, что и этот пресловутый забор может быть по-своему красив или безобразен, все зависит от того, думали ли люди об этом, ког­да его воздвигали, то есть жила ли в их душе красота, были ли они наделены потребно­стью красоты.</a:t>
            </a:r>
          </a:p>
          <a:p>
            <a:r>
              <a:rPr lang="ru-RU" sz="3400" dirty="0"/>
              <a:t>(4)Я ездил по свету не так уж много, но все же я был во Франции, Англии, Германии, Дании, Польше, Болгарии, Венгрии, Китае, Вьетнаме, Албании. Наблюдая, сопостав­ляя и сравнивая, я могу сказать, что часто современные, самые индустриальные и гран­диозные сооружения красивы и даже изящ­ны. (б)Нельзя сказать, что они вписываются в ландшафт, так как они сами определяют его, они сами и есть ландшафт, но все же нельзя сказать и то, что они безобразны, что они уродливы.</a:t>
            </a:r>
          </a:p>
          <a:p>
            <a:r>
              <a:rPr lang="ru-RU" sz="3400" dirty="0"/>
              <a:t>(7)Величавое необязательно огромно. (8)Величавому лебедю не нужно быть вели­чиной с двухэтажное здание, как настоящий дворец, который может выглядеть величавее стоэтажной коробки. (9)Существует, однако, и обратная закономерность: не все грандиоз­ное и огромное обязательно уродливо. (Ю)Земля наша достаточно велика, чтобы «освоить» и адаптировать большие сооруже­ния. (П)Ведь Эверест, Фудзияма, Эльбрус, Монблан, Килиманджаро не портят внешне­го вида нашей планеты. </a:t>
            </a:r>
          </a:p>
          <a:p>
            <a:r>
              <a:rPr lang="ru-RU" sz="3400" dirty="0"/>
              <a:t>12)Однако у людей, увлекшихся только экономическими или только политическими соображениями, может отсутствовать один простейший критерий: как это будет выгля­деть сегодня и тем более завтра.</a:t>
            </a:r>
          </a:p>
          <a:p>
            <a:r>
              <a:rPr lang="ru-RU" sz="3400" dirty="0"/>
              <a:t>(По В. Солоухину)</a:t>
            </a:r>
          </a:p>
          <a:p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118260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733256"/>
            <a:ext cx="8183880" cy="30178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130896"/>
          </a:xfrm>
        </p:spPr>
        <p:txBody>
          <a:bodyPr>
            <a:normAutofit fontScale="55000" lnSpcReduction="20000"/>
          </a:bodyPr>
          <a:lstStyle/>
          <a:p>
            <a:endParaRPr lang="ru-RU" dirty="0" smtClean="0"/>
          </a:p>
          <a:p>
            <a:r>
              <a:rPr lang="ru-RU" b="1" dirty="0" smtClean="0"/>
              <a:t>Задания к тексту</a:t>
            </a:r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dirty="0" smtClean="0"/>
              <a:t>1</a:t>
            </a:r>
            <a:r>
              <a:rPr lang="ru-RU" dirty="0"/>
              <a:t>. Напишите номер предложения, в котором выражена главная мысль текста.</a:t>
            </a:r>
          </a:p>
          <a:p>
            <a:r>
              <a:rPr lang="ru-RU" dirty="0"/>
              <a:t>2. Укажите, к какому типу речи относится текст.</a:t>
            </a:r>
          </a:p>
          <a:p>
            <a:r>
              <a:rPr lang="ru-RU" dirty="0"/>
              <a:t>3. Определите стиль этого текста.</a:t>
            </a:r>
          </a:p>
          <a:p>
            <a:r>
              <a:rPr lang="ru-RU" dirty="0"/>
              <a:t>4. Укажите средство связи 5-го и 6-го предло­жений.</a:t>
            </a:r>
          </a:p>
          <a:p>
            <a:r>
              <a:rPr lang="ru-RU" dirty="0"/>
              <a:t>5. Напишите, в каких предложениях третьего и четвертого абзацев в качестве средства вырази­тельности использован повтор однокоренных слов.</a:t>
            </a:r>
          </a:p>
          <a:p>
            <a:r>
              <a:rPr lang="ru-RU" dirty="0"/>
              <a:t>6. Укажите номера предложений, в которых использовано сравнение.</a:t>
            </a:r>
          </a:p>
          <a:p>
            <a:r>
              <a:rPr lang="ru-RU" dirty="0"/>
              <a:t>7. Найдите слово с лексическим значением «предположение по поводу чего-либо».</a:t>
            </a:r>
          </a:p>
          <a:p>
            <a:r>
              <a:rPr lang="ru-RU" dirty="0"/>
              <a:t>8. Во втором и третьем абзацах найдите предложение(-я), в котором(-ых) употребляются анто­нимы.</a:t>
            </a:r>
          </a:p>
          <a:p>
            <a:r>
              <a:rPr lang="ru-RU" dirty="0"/>
              <a:t>9. Укажите, в каком(-их) предложении(-</a:t>
            </a:r>
            <a:r>
              <a:rPr lang="ru-RU" dirty="0" err="1"/>
              <a:t>ях</a:t>
            </a:r>
            <a:r>
              <a:rPr lang="ru-RU" dirty="0"/>
              <a:t>) вто­рого и третьего абзацев употреблены синонимы.</a:t>
            </a:r>
          </a:p>
          <a:p>
            <a:r>
              <a:rPr lang="ru-RU" dirty="0"/>
              <a:t>10. Определите, в каком предложении четвер­того абзаца одновременно употреблены и синони­мы и </a:t>
            </a:r>
            <a:r>
              <a:rPr lang="ru-RU" dirty="0">
                <a:hlinkClick r:id="rId2" tooltip="Антонимы"/>
              </a:rPr>
              <a:t>антонимы</a:t>
            </a:r>
            <a:endParaRPr lang="ru-RU" dirty="0"/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38638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17</TotalTime>
  <Words>473</Words>
  <Application>Microsoft Office PowerPoint</Application>
  <PresentationFormat>Экран (4:3)</PresentationFormat>
  <Paragraphs>29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Аспект</vt:lpstr>
      <vt:lpstr>Развитие ключевых компетенций в процессе подготовки к ОГЭ  по русскому языку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ключевых компетенций при подготовке  к ОГЭ  по русскому языку в 9 классе</dc:title>
  <dc:creator>Boss</dc:creator>
  <cp:lastModifiedBy>Boss</cp:lastModifiedBy>
  <cp:revision>4</cp:revision>
  <dcterms:created xsi:type="dcterms:W3CDTF">2018-11-26T06:16:15Z</dcterms:created>
  <dcterms:modified xsi:type="dcterms:W3CDTF">2018-11-26T06:44:28Z</dcterms:modified>
</cp:coreProperties>
</file>