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b="1" dirty="0"/>
              <a:t>Специфика подготовки к ЕГЭ по истории</a:t>
            </a:r>
            <a:r>
              <a:rPr lang="ru-RU" sz="4800" b="1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Положиёва А.А.</a:t>
            </a:r>
          </a:p>
          <a:p>
            <a:r>
              <a:rPr lang="ru-RU" dirty="0" smtClean="0"/>
              <a:t>Учитель истории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22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18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2013295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оценивания задания 25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83" y="2557463"/>
            <a:ext cx="4423833" cy="3317875"/>
          </a:xfrm>
        </p:spPr>
      </p:pic>
    </p:spTree>
    <p:extLst>
      <p:ext uri="{BB962C8B-B14F-4D97-AF65-F5344CB8AC3E}">
        <p14:creationId xmlns:p14="http://schemas.microsoft.com/office/powerpoint/2010/main" val="1741308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2556932"/>
            <a:ext cx="9601197" cy="3318936"/>
          </a:xfrm>
        </p:spPr>
        <p:txBody>
          <a:bodyPr>
            <a:normAutofit fontScale="85000" lnSpcReduction="10000"/>
          </a:bodyPr>
          <a:lstStyle/>
          <a:p>
            <a:r>
              <a:rPr lang="ru-RU" sz="3100" dirty="0"/>
              <a:t>По историческим вопросам высказываются различные, часто</a:t>
            </a:r>
          </a:p>
          <a:p>
            <a:r>
              <a:rPr lang="ru-RU" sz="3100" dirty="0"/>
              <a:t>противоречивые точки зрения. Ниже приведена одна из противоречивых</a:t>
            </a:r>
          </a:p>
          <a:p>
            <a:r>
              <a:rPr lang="ru-RU" sz="3100" dirty="0"/>
              <a:t>точек зрения.</a:t>
            </a:r>
          </a:p>
          <a:p>
            <a:r>
              <a:rPr lang="ru-RU" sz="3100" i="1" dirty="0"/>
              <a:t>«Внутренняя политика Александра III способствовала прогрессивному</a:t>
            </a:r>
            <a:endParaRPr lang="ru-RU" sz="3100" dirty="0"/>
          </a:p>
          <a:p>
            <a:r>
              <a:rPr lang="ru-RU" sz="3100" i="1" dirty="0"/>
              <a:t>развитию социальной и экономической сфер общественной жизни».</a:t>
            </a:r>
            <a:endParaRPr lang="ru-RU" sz="31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000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109</TotalTime>
  <Words>54</Words>
  <Application>Microsoft Office PowerPoint</Application>
  <PresentationFormat>Широкоэкранный</PresentationFormat>
  <Paragraphs>11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Arial</vt:lpstr>
      <vt:lpstr>Garamond</vt:lpstr>
      <vt:lpstr>Натуральные материалы</vt:lpstr>
      <vt:lpstr>Специфика подготовки к ЕГЭ по истории.</vt:lpstr>
      <vt:lpstr>Задание 18</vt:lpstr>
      <vt:lpstr>Критерии оценивания задания 25</vt:lpstr>
      <vt:lpstr>Задание 24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Специфика подготовки к ЕГЭ по истории.</dc:title>
  <dc:creator>Teacher</dc:creator>
  <cp:lastModifiedBy>Teacher</cp:lastModifiedBy>
  <cp:revision>3</cp:revision>
  <dcterms:created xsi:type="dcterms:W3CDTF">2018-11-27T01:45:29Z</dcterms:created>
  <dcterms:modified xsi:type="dcterms:W3CDTF">2018-11-27T03:34:41Z</dcterms:modified>
</cp:coreProperties>
</file>