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5" r:id="rId2"/>
    <p:sldId id="263" r:id="rId3"/>
    <p:sldId id="262" r:id="rId4"/>
    <p:sldId id="264" r:id="rId5"/>
    <p:sldId id="259" r:id="rId6"/>
    <p:sldId id="256" r:id="rId7"/>
    <p:sldId id="257" r:id="rId8"/>
    <p:sldId id="258" r:id="rId9"/>
    <p:sldId id="260" r:id="rId10"/>
    <p:sldId id="26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53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ch15.edusev.ru/uploads/20500/20407/section/336905/ege-po-anglijskomu-2018.jpg?152231493348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16" y="720905"/>
            <a:ext cx="4486487" cy="268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07904" y="548680"/>
            <a:ext cx="3014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МОУ Константиновская СОШ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49538" y="3475125"/>
            <a:ext cx="529266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Пути преодоления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трудностей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при подготовке к ЕГЭ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 по английскому языку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3641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\Desktop\Р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142875"/>
            <a:ext cx="9296400" cy="657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1390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4.infourok.ru/uploads/ex/117a/000cf641-81459f41/640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30" y="92074"/>
            <a:ext cx="8769713" cy="6577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9494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2.arhivurokov.ru/multiurok/html/2017/10/09/s_59db7ca1d61ef/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2177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usana.ru/files/28811/653/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2" y="0"/>
            <a:ext cx="9123428" cy="684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125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\Desktop\Р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3" y="30163"/>
            <a:ext cx="8955087" cy="679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3182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р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72" y="79248"/>
            <a:ext cx="8601456" cy="669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8434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\Desktop\Р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8" y="90488"/>
            <a:ext cx="8899525" cy="6675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75216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\Desktop\Р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3" y="30163"/>
            <a:ext cx="8955087" cy="679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5451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\Desktop\Р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8" y="198438"/>
            <a:ext cx="8162925" cy="646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8212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90</TotalTime>
  <Words>14</Words>
  <Application>Microsoft Office PowerPoint</Application>
  <PresentationFormat>Экран (4:3)</PresentationFormat>
  <Paragraphs>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лозовая </cp:lastModifiedBy>
  <cp:revision>6</cp:revision>
  <dcterms:created xsi:type="dcterms:W3CDTF">2018-11-27T01:28:06Z</dcterms:created>
  <dcterms:modified xsi:type="dcterms:W3CDTF">2018-11-27T04:38:32Z</dcterms:modified>
</cp:coreProperties>
</file>