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0" r:id="rId2"/>
    <p:sldId id="256" r:id="rId3"/>
    <p:sldId id="257" r:id="rId4"/>
    <p:sldId id="258" r:id="rId5"/>
    <p:sldId id="259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A6044D-9BE8-47DD-93A8-96C43057A36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E7EDD-B260-4702-A4E0-D470C87C3D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510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E7EDD-B260-4702-A4E0-D470C87C3DD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20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199CEFC-D090-4889-A8EF-B29D94632ED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C40F6C6-0A2A-4F7B-8135-339C9C121D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99CEFC-D090-4889-A8EF-B29D94632ED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40F6C6-0A2A-4F7B-8135-339C9C121D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99CEFC-D090-4889-A8EF-B29D94632ED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40F6C6-0A2A-4F7B-8135-339C9C121D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99CEFC-D090-4889-A8EF-B29D94632ED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40F6C6-0A2A-4F7B-8135-339C9C121DA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99CEFC-D090-4889-A8EF-B29D94632ED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40F6C6-0A2A-4F7B-8135-339C9C121DA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99CEFC-D090-4889-A8EF-B29D94632ED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40F6C6-0A2A-4F7B-8135-339C9C121DA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99CEFC-D090-4889-A8EF-B29D94632ED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40F6C6-0A2A-4F7B-8135-339C9C121DA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99CEFC-D090-4889-A8EF-B29D94632ED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40F6C6-0A2A-4F7B-8135-339C9C121DA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99CEFC-D090-4889-A8EF-B29D94632ED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40F6C6-0A2A-4F7B-8135-339C9C121D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199CEFC-D090-4889-A8EF-B29D94632ED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40F6C6-0A2A-4F7B-8135-339C9C121DA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199CEFC-D090-4889-A8EF-B29D94632ED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C40F6C6-0A2A-4F7B-8135-339C9C121DA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199CEFC-D090-4889-A8EF-B29D94632ED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C40F6C6-0A2A-4F7B-8135-339C9C121DA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source=wiz&amp;img_url=http://img0.liveinternet.ru/images/attach/c/0/63/136/63136665_5f8350820dd8.png&amp;uinfo=sw-1423-sh-799-fw-1198-fh-593-pd-1&amp;p=5&amp;text=%D0%BA%D0%B0%D1%80%D1%82%D0%B8%D0%BD%D0%BA%D0%B8%20%D0%BF%D1%80%D0%BE%20%D1%88%D0%BA%D0%BE%D0%BB%D1%83%20%D1%81%D0%BA%D0%B0%D1%87%D0%B0%D1%82%D1%8C%20%D0%B1%D0%B5%D1%81%D0%BF%D0%BB%D0%B0%D1%82%D0%BD%D0%BE&amp;noreask=1&amp;pos=161&amp;rpt=simage&amp;lr=76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.yandex.ru/yandsearch?source=wiz&amp;text=%D0%BA%D0%B0%D1%80%D1%82%D0%B8%D0%BD%D0%BA%D0%B8%20%D0%BF%D1%80%D0%BE%20%D1%88%D0%BA%D0%BE%D0%BB%D1%83%20%D1%81%D0%BA%D0%B0%D1%87%D0%B0%D1%82%D1%8C%20%D0%B1%D0%B5%D1%81%D0%BF%D0%BB%D0%B0%D1%82%D0%BD%D0%BE&amp;noreask=1&amp;img_url=http://gubarewayulia.ucoz.ru/ckola.jpg&amp;pos=18&amp;rpt=simage&amp;lr=7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ru/yandsearch?source=wiz&amp;img_url=http://www.miloserdie.ru/pic/matematika.jpg&amp;uinfo=sw-1423-sh-799-fw-1198-fh-593-pd-1&amp;p=3&amp;text=%D0%BA%D0%B0%D1%80%D1%82%D0%B8%D0%BD%D0%BA%D0%B8%20%D0%BF%D1%80%D0%BE%20%D1%88%D0%BA%D0%BE%D0%BB%D1%83%20%D1%81%D0%BA%D0%B0%D1%87%D0%B0%D1%82%D1%8C%20%D0%B1%D0%B5%D1%81%D0%BF%D0%BB%D0%B0%D1%82%D0%BD%D0%BE&amp;noreask=1&amp;pos=117&amp;rpt=simage&amp;lr=76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Корней Иванович Чуковский</a:t>
            </a:r>
            <a:br>
              <a:rPr lang="ru-RU" sz="2400" dirty="0" smtClean="0"/>
            </a:br>
            <a:r>
              <a:rPr lang="ru-RU" dirty="0" smtClean="0"/>
              <a:t>Доктор Айболит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176" y="1482503"/>
            <a:ext cx="3279648" cy="4523232"/>
          </a:xfrm>
        </p:spPr>
      </p:pic>
    </p:spTree>
    <p:extLst>
      <p:ext uri="{BB962C8B-B14F-4D97-AF65-F5344CB8AC3E}">
        <p14:creationId xmlns:p14="http://schemas.microsoft.com/office/powerpoint/2010/main" val="2020276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51216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Какие числа называют целыми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im8-tub-ru.yandex.net/i?id=801586029-17-72&amp;n=21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716667"/>
            <a:ext cx="4033416" cy="28746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7181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Температура за окном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363918"/>
            <a:ext cx="4645152" cy="36149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844824"/>
            <a:ext cx="1018032" cy="393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083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http://im2-tub-ru.yandex.net/i?id=184141558-43-72&amp;n=21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501008"/>
            <a:ext cx="1944216" cy="25099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00808"/>
            <a:ext cx="4668950" cy="372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0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6672"/>
            <a:ext cx="7446936" cy="558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973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Дома : п. 9.1 № 716 </a:t>
            </a:r>
            <a:r>
              <a:rPr lang="ru-RU" dirty="0" err="1" smtClean="0"/>
              <a:t>б,г,е</a:t>
            </a:r>
            <a:r>
              <a:rPr lang="ru-RU" dirty="0" smtClean="0"/>
              <a:t>   № 711</a:t>
            </a:r>
            <a:endParaRPr lang="ru-RU" dirty="0"/>
          </a:p>
        </p:txBody>
      </p:sp>
      <p:pic>
        <p:nvPicPr>
          <p:cNvPr id="4" name="Объект 3" descr="http://im7-tub-ru.yandex.net/i?id=583801-23-72&amp;n=21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80928"/>
            <a:ext cx="4462884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897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548679"/>
            <a:ext cx="7656850" cy="5742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263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урок</a:t>
            </a:r>
            <a:endParaRPr lang="ru-RU" dirty="0"/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411" y="1481138"/>
            <a:ext cx="5229178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636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32</TotalTime>
  <Words>24</Words>
  <Application>Microsoft Office PowerPoint</Application>
  <PresentationFormat>Экран (4:3)</PresentationFormat>
  <Paragraphs>6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Корней Иванович Чуковский Доктор Айболит</vt:lpstr>
      <vt:lpstr>Какие числа называют целыми</vt:lpstr>
      <vt:lpstr>Температура за окном</vt:lpstr>
      <vt:lpstr>Презентация PowerPoint</vt:lpstr>
      <vt:lpstr>Презентация PowerPoint</vt:lpstr>
      <vt:lpstr>Дома : п. 9.1 № 716 б,г,е   № 711</vt:lpstr>
      <vt:lpstr>Презентация PowerPoint</vt:lpstr>
      <vt:lpstr>Спасибо за урок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Корней Иванович Чуковский Доктор Айболит</dc:title>
  <dc:creator>ASUS</dc:creator>
  <cp:lastModifiedBy>k24</cp:lastModifiedBy>
  <cp:revision>8</cp:revision>
  <dcterms:created xsi:type="dcterms:W3CDTF">2019-02-23T12:21:26Z</dcterms:created>
  <dcterms:modified xsi:type="dcterms:W3CDTF">2019-03-25T01:43:40Z</dcterms:modified>
</cp:coreProperties>
</file>