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0000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A6C0-FEAE-471C-B472-532940C4E82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Итоги успешности и обученности за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II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четверть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2012-2013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учебного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года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в 9,11 классах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МОУ Константиновская СОШ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72074"/>
            <a:ext cx="4429156" cy="571504"/>
          </a:xfrm>
          <a:noFill/>
        </p:spPr>
        <p:txBody>
          <a:bodyPr>
            <a:normAutofit/>
          </a:bodyPr>
          <a:lstStyle/>
          <a:p>
            <a:r>
              <a:rPr lang="ru-RU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Худяк Л.Т., зам. </a:t>
            </a:r>
            <a:r>
              <a:rPr lang="ru-RU" sz="20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дир</a:t>
            </a:r>
            <a:r>
              <a:rPr lang="ru-RU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. по УВР</a:t>
            </a:r>
            <a:endParaRPr lang="ru-RU" sz="2000" dirty="0">
              <a:ln>
                <a:solidFill>
                  <a:schemeClr val="accent2">
                    <a:lumMod val="50000"/>
                  </a:schemeClr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12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43626"/>
                <a:gridCol w="218597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800000"/>
                          </a:solidFill>
                        </a:rPr>
                        <a:t>Информация о количестве обучающихся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800000"/>
                          </a:solidFill>
                        </a:rPr>
                        <a:t> в 2012-2013 учебном году 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800000"/>
                          </a:solidFill>
                        </a:rPr>
                        <a:t>на 01.02.2013  в МОУ Константиновская СОШ</a:t>
                      </a:r>
                      <a:endParaRPr lang="ru-RU" sz="32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 в школе</a:t>
                      </a:r>
                      <a:endParaRPr lang="ru-RU" sz="4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654</a:t>
                      </a:r>
                      <a:endParaRPr lang="ru-RU" sz="4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993300"/>
                          </a:solidFill>
                        </a:rPr>
                        <a:t>На 1 ступени обучения</a:t>
                      </a:r>
                      <a:endParaRPr lang="ru-RU" sz="4400" b="1" dirty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993300"/>
                          </a:solidFill>
                        </a:rPr>
                        <a:t>283</a:t>
                      </a:r>
                      <a:endParaRPr lang="ru-RU" sz="4400" b="1" dirty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На 2 ступени обучения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301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993300"/>
                          </a:solidFill>
                        </a:rPr>
                        <a:t>На 3 ступени обучения</a:t>
                      </a:r>
                      <a:endParaRPr lang="ru-RU" sz="4400" b="1" dirty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993300"/>
                          </a:solidFill>
                        </a:rPr>
                        <a:t>70</a:t>
                      </a:r>
                      <a:endParaRPr lang="ru-RU" sz="4400" b="1" dirty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В 9-х классах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55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В 11-х классах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000240"/>
          <a:ext cx="8286808" cy="4572000"/>
        </p:xfrm>
        <a:graphic>
          <a:graphicData uri="http://schemas.openxmlformats.org/drawingml/2006/table">
            <a:tbl>
              <a:tblPr bandCol="1">
                <a:tableStyleId>{ED083AE6-46FA-4A59-8FB0-9F97EB10719F}</a:tableStyleId>
              </a:tblPr>
              <a:tblGrid>
                <a:gridCol w="2492568"/>
                <a:gridCol w="2008026"/>
                <a:gridCol w="1714512"/>
                <a:gridCol w="2071702"/>
              </a:tblGrid>
              <a:tr h="517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24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2011-2012 </a:t>
                      </a:r>
                      <a:r>
                        <a:rPr lang="ru-RU" sz="2400" b="1" dirty="0" err="1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400" b="1" i="0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1" dirty="0">
                        <a:ln w="19050"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2400" b="1" i="0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b="1" dirty="0">
                        <a:ln w="19050"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2400" b="1" i="0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школе 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ступень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ступень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98,6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3ступень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98,5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9-е классы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11-е классы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b="1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214290"/>
            <a:ext cx="6469592" cy="16312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обученности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%)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2011-2012 учебный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и 2 четверти 2012-2013 учебного года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71538" y="214290"/>
            <a:ext cx="7043758" cy="16312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успешности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%)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2011-2012 учебный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и 2 четверти 2012-2013 учебного года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293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071678"/>
          <a:ext cx="8286808" cy="4023360"/>
        </p:xfrm>
        <a:graphic>
          <a:graphicData uri="http://schemas.openxmlformats.org/drawingml/2006/table">
            <a:tbl>
              <a:tblPr bandCol="1">
                <a:tableStyleId>{ED083AE6-46FA-4A59-8FB0-9F97EB10719F}</a:tableStyleId>
              </a:tblPr>
              <a:tblGrid>
                <a:gridCol w="2786082"/>
                <a:gridCol w="2143140"/>
                <a:gridCol w="1643074"/>
                <a:gridCol w="1714512"/>
              </a:tblGrid>
              <a:tr h="517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24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2011-2012 </a:t>
                      </a:r>
                      <a:r>
                        <a:rPr lang="ru-RU" sz="2400" b="1" dirty="0" err="1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400" b="1" i="0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1" dirty="0">
                        <a:ln w="19050"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2400" b="1" i="0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400" b="1" dirty="0">
                        <a:ln w="19050"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w="19050"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2400" b="1" i="0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школе 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45,4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38,4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40,1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ступень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53,4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44,4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50,5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ступень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41,6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34,1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34,6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3ступень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41,4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33,8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9-е классы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32,2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34,5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32,7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  <a:tr h="371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11-е классы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45,7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 w="19050">
                            <a:solidFill>
                              <a:srgbClr val="80000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3600" b="1" dirty="0">
                        <a:ln w="19050">
                          <a:solidFill>
                            <a:srgbClr val="80000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02" marR="6020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Резервы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150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 школе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одной «4»: 14 человек (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2,4%)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«3»: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8,7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9-е классы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«4»: 2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человека (3,6%)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«3»: 6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(11%)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11-е классы</a:t>
            </a:r>
            <a:endParaRPr lang="ru-RU" sz="3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«4»: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человек (2,9%)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«3»: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человек (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186766" cy="6278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14602"/>
                <a:gridCol w="1857388"/>
                <a:gridCol w="1643074"/>
                <a:gridCol w="207170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r>
                        <a:rPr lang="ru-RU" sz="3200" baseline="0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пропусков уроков</a:t>
                      </a:r>
                      <a:endParaRPr lang="ru-RU" sz="3200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неуваж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одного в сред/по 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неуваж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65/15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9-е классы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5398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91/49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11-е классы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2485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71/13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8-е классы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4438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773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82/14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10-е классы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97/30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mtClean="0"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2400" b="1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24947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38/8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9-е классы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2666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A5002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48/20</a:t>
                      </a:r>
                      <a:endParaRPr lang="ru-RU" sz="2800" b="1" dirty="0">
                        <a:solidFill>
                          <a:srgbClr val="A5002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11-е классы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56/8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286</Words>
  <Application>Microsoft Office PowerPoint</Application>
  <PresentationFormat>Экран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Итоги успешности и обученности за II четверть  2012-2013 учебного года  в 9,11 классах МОУ Константиновская СОШ</vt:lpstr>
      <vt:lpstr>Слайд 2</vt:lpstr>
      <vt:lpstr>Слайд 3</vt:lpstr>
      <vt:lpstr>Слайд 4</vt:lpstr>
      <vt:lpstr>Резервы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успешности и обученности за III четверть 2011-2012 учебного года МОУ Константиновская СОШ</dc:title>
  <dc:creator>User</dc:creator>
  <cp:lastModifiedBy>User</cp:lastModifiedBy>
  <cp:revision>46</cp:revision>
  <dcterms:created xsi:type="dcterms:W3CDTF">2012-03-29T00:05:54Z</dcterms:created>
  <dcterms:modified xsi:type="dcterms:W3CDTF">2013-01-29T06:25:53Z</dcterms:modified>
</cp:coreProperties>
</file>