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17A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57299"/>
            <a:ext cx="7772400" cy="22431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Государственная итоговая аттестация выпускников 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IX </a:t>
            </a:r>
            <a:r>
              <a:rPr lang="ru-RU" dirty="0" smtClean="0">
                <a:solidFill>
                  <a:srgbClr val="FFFF00"/>
                </a:solidFill>
              </a:rPr>
              <a:t>и </a:t>
            </a:r>
            <a:r>
              <a:rPr lang="en-US" dirty="0" smtClean="0">
                <a:solidFill>
                  <a:srgbClr val="FFFF00"/>
                </a:solidFill>
              </a:rPr>
              <a:t>XI </a:t>
            </a:r>
            <a:r>
              <a:rPr lang="ru-RU" dirty="0" smtClean="0">
                <a:solidFill>
                  <a:srgbClr val="FFFF00"/>
                </a:solidFill>
              </a:rPr>
              <a:t>классов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54" y="4357694"/>
            <a:ext cx="5000660" cy="128110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2013 год</a:t>
            </a:r>
          </a:p>
          <a:p>
            <a:pPr algn="ctr"/>
            <a:r>
              <a:rPr lang="ru-RU" b="1" dirty="0" smtClean="0"/>
              <a:t>МОУ Константиновская СОШ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ru-RU" dirty="0" smtClean="0"/>
              <a:t>Перечень предметов ГИА - 9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571612"/>
          <a:ext cx="8143932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1847"/>
                <a:gridCol w="4292085"/>
              </a:tblGrid>
              <a:tr h="33910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Русский 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Математика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Физика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Химия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smtClean="0"/>
                        <a:t>Биология</a:t>
                      </a:r>
                      <a:endParaRPr lang="ru-RU" sz="2400" dirty="0" smtClean="0"/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География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История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Обществознание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Литература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Информатика и ИКТ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Английский</a:t>
                      </a:r>
                      <a:r>
                        <a:rPr lang="ru-RU" sz="2400" baseline="0" dirty="0" smtClean="0"/>
                        <a:t> язык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Немецкий язык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Запрещается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Общаться друг с другом</a:t>
            </a:r>
          </a:p>
          <a:p>
            <a:r>
              <a:rPr lang="ru-RU" dirty="0" smtClean="0"/>
              <a:t>Свободно перемещаться по аудитории и ОУ</a:t>
            </a:r>
          </a:p>
          <a:p>
            <a:r>
              <a:rPr lang="ru-RU" dirty="0" smtClean="0"/>
              <a:t>Пользоваться средствами связи</a:t>
            </a:r>
          </a:p>
          <a:p>
            <a:r>
              <a:rPr lang="ru-RU" dirty="0" smtClean="0"/>
              <a:t>Пользоваться электронно-вычислительной техникой</a:t>
            </a:r>
          </a:p>
          <a:p>
            <a:r>
              <a:rPr lang="ru-RU" dirty="0" smtClean="0"/>
              <a:t>Пользоваться справочными материалами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Апелляция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 нарушении процедуры проведения экзамена</a:t>
            </a:r>
          </a:p>
          <a:p>
            <a:r>
              <a:rPr lang="ru-RU" dirty="0" smtClean="0"/>
              <a:t>О несогласии с выставленными баллами (отметкой)</a:t>
            </a:r>
          </a:p>
          <a:p>
            <a:r>
              <a:rPr lang="ru-RU" dirty="0" smtClean="0"/>
              <a:t>Апелляции по содержанию КИМ не принимаются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Баллы ГИА - 9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751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7412"/>
                <a:gridCol w="1500198"/>
                <a:gridCol w="1500198"/>
                <a:gridCol w="1571636"/>
                <a:gridCol w="14001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«2»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«3»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«4»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«5»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r>
                        <a:rPr lang="ru-RU" baseline="0" dirty="0" smtClean="0"/>
                        <a:t> – 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 – 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 – 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 – 42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r>
                        <a:rPr lang="ru-RU" baseline="0" dirty="0" smtClean="0"/>
                        <a:t> – 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 – 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 – 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 – 38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– 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 – 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 – 29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 – 40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Химия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– 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 – 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 – 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 – 33</a:t>
                      </a:r>
                      <a:endParaRPr lang="ru-RU" dirty="0"/>
                    </a:p>
                  </a:txBody>
                  <a:tcPr/>
                </a:tc>
              </a:tr>
              <a:tr h="403228"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r>
                        <a:rPr lang="ru-RU" baseline="0" dirty="0" smtClean="0"/>
                        <a:t> – 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 – 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 – 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 – 43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r>
                        <a:rPr lang="ru-RU" baseline="0" dirty="0" smtClean="0"/>
                        <a:t> – 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 – 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 – 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 – 32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Обществознание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r>
                        <a:rPr lang="ru-RU" baseline="0" dirty="0" smtClean="0"/>
                        <a:t> – 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 – 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 – 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 – 40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r>
                        <a:rPr lang="ru-RU" baseline="0" dirty="0" smtClean="0"/>
                        <a:t> – 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 – 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 – 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 – 44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Литература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– 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 – 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 – 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 – 23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Информатика и ИКТ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– 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– 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 – 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 – 22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Иностранный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r>
                        <a:rPr lang="ru-RU" baseline="0" dirty="0" smtClean="0"/>
                        <a:t> – 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– 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 – 58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59 – 70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071546"/>
          </a:xfrm>
        </p:spPr>
        <p:txBody>
          <a:bodyPr/>
          <a:lstStyle/>
          <a:p>
            <a:pPr algn="ctr"/>
            <a:r>
              <a:rPr lang="ru-RU" dirty="0" smtClean="0"/>
              <a:t>Расписание ГИА - 9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214422"/>
          <a:ext cx="8229600" cy="5460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13742">
                <a:tc>
                  <a:txBody>
                    <a:bodyPr/>
                    <a:lstStyle/>
                    <a:p>
                      <a:r>
                        <a:rPr lang="ru-RU" dirty="0" smtClean="0"/>
                        <a:t>28 мая (Вторник)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</a:tr>
              <a:tr h="1029331">
                <a:tc>
                  <a:txBody>
                    <a:bodyPr/>
                    <a:lstStyle/>
                    <a:p>
                      <a:r>
                        <a:rPr lang="ru-RU" dirty="0" smtClean="0"/>
                        <a:t>31 мая (Пятница)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История</a:t>
                      </a:r>
                      <a:r>
                        <a:rPr lang="ru-RU" baseline="0" dirty="0" smtClean="0"/>
                        <a:t> России, обществознание, физика, химия, география, биология, иностранные языки, литература, информатика и ИКТ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4 июня (Вторник)</a:t>
                      </a:r>
                    </a:p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Русский язык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 июня (Пятница)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История</a:t>
                      </a:r>
                      <a:r>
                        <a:rPr lang="ru-RU" baseline="0" dirty="0" smtClean="0"/>
                        <a:t> России, обществознание, физика, химия, география, биология, иностранные языки, литература, информатика и ИКТ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11 июня (Вторник)</a:t>
                      </a:r>
                      <a:r>
                        <a:rPr lang="ru-RU" baseline="0" dirty="0" smtClean="0"/>
                        <a:t> – резервный день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Математика, история России, география, биология, физика, иностранные языки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14 июня (Пятница) – резервный день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Русский язык, обществознание, химия,  информатика и ИКТ, литература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Расписание ЕГЭ </a:t>
            </a:r>
            <a:r>
              <a:rPr lang="ru-RU" sz="2800" dirty="0" smtClean="0"/>
              <a:t>(проект)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357298"/>
          <a:ext cx="8229600" cy="515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Дата, день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</a:tr>
              <a:tr h="343540">
                <a:tc>
                  <a:txBody>
                    <a:bodyPr/>
                    <a:lstStyle/>
                    <a:p>
                      <a:r>
                        <a:rPr lang="ru-RU" dirty="0" smtClean="0"/>
                        <a:t>27 мая (понедельник)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30 мая (четверг)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Информатика и ИКТ, биология, история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 июня (понедельник)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 июня</a:t>
                      </a:r>
                      <a:r>
                        <a:rPr lang="ru-RU" baseline="0" dirty="0" smtClean="0"/>
                        <a:t> (четверг)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Иностранные</a:t>
                      </a:r>
                      <a:r>
                        <a:rPr lang="ru-RU" baseline="0" dirty="0" smtClean="0"/>
                        <a:t> языки, физика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10 июня (понедельник)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Обществознание, химия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13 июня (четверг)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География, литература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15 июня (суббота) – резервный день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Информатика и ИКТ, биология, история, физика, иностранные языки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17 июня (понедельник) – резервный день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Обществознание, география, литература, химия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18 июня (вторник) – резервный день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19 июня (среда) - (резервный день)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/>
          <a:lstStyle/>
          <a:p>
            <a:r>
              <a:rPr lang="ru-RU" dirty="0" smtClean="0"/>
              <a:t>Минимальный балл ЕГЭ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822960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Предмет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Минимальный балл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Русский язык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36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Математика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24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Физика, химия, биология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36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Информатика и ИКТ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40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История, литература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32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География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37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Обществознание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39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Иностранные языки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20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Сайт школы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en-US" sz="5400" dirty="0" smtClean="0"/>
              <a:t>http</a:t>
            </a:r>
            <a:r>
              <a:rPr lang="ru-RU" sz="5400" dirty="0" smtClean="0"/>
              <a:t>://</a:t>
            </a:r>
            <a:r>
              <a:rPr lang="en-US" sz="5400" dirty="0" smtClean="0"/>
              <a:t>konschool.okis.ru</a:t>
            </a:r>
            <a:endParaRPr lang="ru-RU" sz="5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1621</TotalTime>
  <Words>497</Words>
  <PresentationFormat>Экран (4:3)</PresentationFormat>
  <Paragraphs>145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Государственная итоговая аттестация выпускников  IX и XI классов </vt:lpstr>
      <vt:lpstr>Перечень предметов ГИА - 9</vt:lpstr>
      <vt:lpstr>Запрещается</vt:lpstr>
      <vt:lpstr>Апелляция</vt:lpstr>
      <vt:lpstr>Баллы ГИА - 9</vt:lpstr>
      <vt:lpstr>Расписание ГИА - 9</vt:lpstr>
      <vt:lpstr>Расписание ЕГЭ (проект)</vt:lpstr>
      <vt:lpstr>Минимальный балл ЕГЭ</vt:lpstr>
      <vt:lpstr>Сайт школы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итоговая аттестация выпускников  IX и XI классов </dc:title>
  <dc:creator>Хозяин</dc:creator>
  <cp:lastModifiedBy>Хозяин</cp:lastModifiedBy>
  <cp:revision>17</cp:revision>
  <dcterms:created xsi:type="dcterms:W3CDTF">2013-01-28T05:25:43Z</dcterms:created>
  <dcterms:modified xsi:type="dcterms:W3CDTF">2013-02-05T06:12:42Z</dcterms:modified>
</cp:coreProperties>
</file>